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73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38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31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643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46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180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433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22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21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110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9th Annual IAA Low - Cost Planetary Mission Conference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625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9D20300E-8F4F-8B40-9E30-B872CD2DA5D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21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ds-geosciences.wustl.edu/missions/messenger/mascs_software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Rachel Klima (on behalf of the MASCS team)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JHU/APL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MASCS/VIRS Data Users’ Workshop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LPSC 2014, The Woodlands, TX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March 17,2014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Accessing MASCS/VIRS Data Directly: Downloading from PDS and Reading Structures into IDL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3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IDL Reader Files (CDR and DDR)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73233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Available at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2"/>
              </a:rPr>
              <a:t>://pds-geosciences.wustl.edu/missions/messenger/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mascs_software.htm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 officially part of PDS delivery (not reviewed and support not guaranteed)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Reads MASCS data into an IDL structure that can be used in programs or to plot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dirty="0" err="1" smtClean="0">
                <a:solidFill>
                  <a:schemeClr val="bg1"/>
                </a:solidFill>
              </a:rPr>
              <a:t>show_dqi.pro</a:t>
            </a:r>
            <a:r>
              <a:rPr lang="en-US" dirty="0" smtClean="0">
                <a:solidFill>
                  <a:schemeClr val="bg1"/>
                </a:solidFill>
              </a:rPr>
              <a:t> to read data quality index into proper format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2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070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IDL Readers – Required Files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763000" cy="48926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CDR Readers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init_mascs_cdr_templates_6.pro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read_mascs_cdr_6</a:t>
            </a:r>
            <a:r>
              <a:rPr lang="en-US" dirty="0">
                <a:solidFill>
                  <a:srgbClr val="FFFF00"/>
                </a:solidFill>
              </a:rPr>
              <a:t>.pro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read_uvvs_cdr_hdr_6</a:t>
            </a:r>
            <a:r>
              <a:rPr lang="en-US" dirty="0">
                <a:solidFill>
                  <a:schemeClr val="bg1"/>
                </a:solidFill>
              </a:rPr>
              <a:t>.pro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read_uvvs_cdr_sci_6</a:t>
            </a:r>
            <a:r>
              <a:rPr lang="en-US" dirty="0">
                <a:solidFill>
                  <a:schemeClr val="bg1"/>
                </a:solidFill>
              </a:rPr>
              <a:t>.pro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read_virs_nir_cdr_6</a:t>
            </a:r>
            <a:r>
              <a:rPr lang="en-US" dirty="0">
                <a:solidFill>
                  <a:schemeClr val="bg1"/>
                </a:solidFill>
              </a:rPr>
              <a:t>.pro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read_virs_vis_cdr_6</a:t>
            </a:r>
            <a:r>
              <a:rPr lang="en-US" dirty="0">
                <a:solidFill>
                  <a:schemeClr val="bg1"/>
                </a:solidFill>
              </a:rPr>
              <a:t>.pro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3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37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IDL Readers – Required Files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763000" cy="48926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DDR Readers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init_mascs_ddr_templates.pro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read_mascs_ddr.pro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read_uvvs_ddr.pro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read_uvvs_surf_ddr.pro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read_uvvs_surf_hdr.pro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read_virs_nir_ddr.pro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read_virs_vis_ddr.pro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22 June 2011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300E-8F4F-8B40-9E30-B872CD2DA5D4}" type="slidenum">
              <a:rPr lang="en-US" smtClean="0">
                <a:latin typeface="Calibri"/>
              </a:rPr>
              <a:pPr/>
              <a:t>4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72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SSENG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MESSENGER</vt:lpstr>
      <vt:lpstr>Accessing MASCS/VIRS Data Directly: Downloading from PDS and Reading Structures into IDL</vt:lpstr>
      <vt:lpstr>IDL Reader Files (CDR and DDR)</vt:lpstr>
      <vt:lpstr>IDL Readers – Required Files</vt:lpstr>
      <vt:lpstr>IDL Readers – Required Files</vt:lpstr>
    </vt:vector>
  </TitlesOfParts>
  <Company>JHU/APL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MASCS/VIRS Data Directly: Downloading from PDS and Reading Structures into IDL</dc:title>
  <dc:creator>Rachel Klima</dc:creator>
  <cp:lastModifiedBy>Rachel Klima</cp:lastModifiedBy>
  <cp:revision>1</cp:revision>
  <dcterms:created xsi:type="dcterms:W3CDTF">2014-03-24T20:03:19Z</dcterms:created>
  <dcterms:modified xsi:type="dcterms:W3CDTF">2014-03-24T20:04:29Z</dcterms:modified>
</cp:coreProperties>
</file>